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2148C2-986C-C541-5510-EBAE5096BE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75432F9-2EA6-91BB-B2AE-BE211D65F6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4FAF443-DBEF-AC21-47B8-34C572140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BDBE-AF2D-4476-B6D0-9B859149BBEB}" type="datetimeFigureOut">
              <a:rPr lang="da-DK" smtClean="0"/>
              <a:t>12-01-2023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40A63B6-2BCA-443A-236E-F297C3C10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F31F31A-9C6C-77DC-093C-BAB72B883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F23D-9286-40AE-8D14-06A887DFC89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0398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070065-20A8-3DCE-1D08-1AF9290E9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46DC8EE7-259B-D4E1-1192-3D330C1E4A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CEA4C65-2144-F496-ACA5-7B5BE4258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BDBE-AF2D-4476-B6D0-9B859149BBEB}" type="datetimeFigureOut">
              <a:rPr lang="da-DK" smtClean="0"/>
              <a:t>12-01-2023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FC3B9AB-2FE2-B599-B62E-90E7156EF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26C5B99-DF5D-8604-2B44-016C76128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F23D-9286-40AE-8D14-06A887DFC89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74550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E4F03346-05A7-4ED8-7167-33E0E080BA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373C9C2-F96F-10DC-0628-3A9288F3D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59E3B5-E607-81D4-6824-267FF7195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BDBE-AF2D-4476-B6D0-9B859149BBEB}" type="datetimeFigureOut">
              <a:rPr lang="da-DK" smtClean="0"/>
              <a:t>12-01-2023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9B6A3FA-D3A4-6440-0CDD-49916697C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E4EC382-FA7E-9767-DBD0-59CA36893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F23D-9286-40AE-8D14-06A887DFC89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009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5D56A0-33DE-BC53-FFFD-B04EAAFB3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29DD797-1592-5747-7428-88641391E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3CE296-BE74-7E36-4EEA-B3351B4B4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BDBE-AF2D-4476-B6D0-9B859149BBEB}" type="datetimeFigureOut">
              <a:rPr lang="da-DK" smtClean="0"/>
              <a:t>12-01-2023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173C965-3E61-D1BE-2C9E-30FDE8B76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55C5579-6877-A0BC-393E-B6E3B629B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F23D-9286-40AE-8D14-06A887DFC89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940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F56808-A28D-01D5-2A46-A9E6D663D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02C54EC-C1EF-2EEF-5F17-983A7FDFA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D59C6E9-9E34-E7D6-7B37-C17FE0364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BDBE-AF2D-4476-B6D0-9B859149BBEB}" type="datetimeFigureOut">
              <a:rPr lang="da-DK" smtClean="0"/>
              <a:t>12-01-2023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1CEB559-454B-2BE9-7979-814264891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CFDA2B9-DC1F-7E3D-413D-D5F98C7C1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F23D-9286-40AE-8D14-06A887DFC89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751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6E429B-2255-0F32-FD70-7CDA926CE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954721C-9CA1-7BF8-1A17-4C9CED5170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E6F163CF-C22C-5FE1-47D0-B026A6BC37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192DE4A-BB14-5D48-6FC3-3B79DBCBC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BDBE-AF2D-4476-B6D0-9B859149BBEB}" type="datetimeFigureOut">
              <a:rPr lang="da-DK" smtClean="0"/>
              <a:t>12-01-2023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3806024-2024-7CEF-D6EC-10048D555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2FEE782-B9FB-A8B2-5F6D-BFC7C4099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F23D-9286-40AE-8D14-06A887DFC89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977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2347D-B24E-7096-1A1F-E282EBA9A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EB7806C-765D-FCBE-C47E-1DD3BDB9F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457AAE8-1BB7-2E3E-E258-9E79E249F5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2E71100-7789-BBCE-D276-2CEDCB906C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1490DE23-5715-A971-0BB3-0851E2DEE4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C04FD3B8-2E5D-A045-D5D6-88D48F36A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BDBE-AF2D-4476-B6D0-9B859149BBEB}" type="datetimeFigureOut">
              <a:rPr lang="da-DK" smtClean="0"/>
              <a:t>12-01-2023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3AE4AA06-E903-B455-05D7-269FDE2B7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2420D389-5186-0D0A-BEDC-DF9DF6B11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F23D-9286-40AE-8D14-06A887DFC89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76031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A32F0C-532D-A9E1-458D-FBAF822C7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1A651A2-4BEB-B700-6A0A-76A98626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BDBE-AF2D-4476-B6D0-9B859149BBEB}" type="datetimeFigureOut">
              <a:rPr lang="da-DK" smtClean="0"/>
              <a:t>12-01-2023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D0F36FC-7DE5-FC3C-2AAD-6100CF078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83E23BD-8E95-1330-ED4C-ED6F79DC4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F23D-9286-40AE-8D14-06A887DFC89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5890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CCD85A6-A574-F71C-1387-DCE27195A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BDBE-AF2D-4476-B6D0-9B859149BBEB}" type="datetimeFigureOut">
              <a:rPr lang="da-DK" smtClean="0"/>
              <a:t>12-01-2023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3367A4E0-7C4E-CD05-29D9-5F4619142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46783B1-A4A8-5292-8434-FE09F2157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F23D-9286-40AE-8D14-06A887DFC89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04187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32D148-204E-D4AA-5B94-217A182B5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52939DA-7284-6112-95FB-3D7F52798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1F1392DA-48E2-A141-0B9A-CB001B1962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C196F7B-D5E2-EC79-6653-D0E2444A2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BDBE-AF2D-4476-B6D0-9B859149BBEB}" type="datetimeFigureOut">
              <a:rPr lang="da-DK" smtClean="0"/>
              <a:t>12-01-2023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B9E239E-F2B6-AE0B-A454-0860DEEB7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CEBED1F-7167-39DA-F0DC-1C8F8EA81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F23D-9286-40AE-8D14-06A887DFC89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2410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37DEA2-470F-4986-BF03-7D9C032F0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3BFA049C-1E9D-FEF9-5161-7797031FF3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FAB63E8-104C-48F0-F6A2-F5616C77E6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BEC0789-4DB8-804F-9377-680A97441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BDBE-AF2D-4476-B6D0-9B859149BBEB}" type="datetimeFigureOut">
              <a:rPr lang="da-DK" smtClean="0"/>
              <a:t>12-01-2023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1858C25-2EA2-B981-E1CB-EACEA4AB5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B1AAA8E-F4A4-8136-7A80-4C2B1D328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F23D-9286-40AE-8D14-06A887DFC89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99564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5CFB74F-B89C-0727-E2BE-E06802DD1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8F2A9C3-4E66-6BFA-021D-71BDAF42B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2898013-D3EC-8226-AF15-6CCC72B9D4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2BDBE-AF2D-4476-B6D0-9B859149BBEB}" type="datetimeFigureOut">
              <a:rPr lang="da-DK" smtClean="0"/>
              <a:t>12-01-2023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9078924-E484-8AC3-E329-6A4F3C77FE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5D61D3D-84A0-DB8B-D94E-1CABFE2066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8F23D-9286-40AE-8D14-06A887DFC89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4169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E275ED-12EE-65A6-7D83-0087DA826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134" y="183569"/>
            <a:ext cx="10922000" cy="536575"/>
          </a:xfrm>
        </p:spPr>
        <p:txBody>
          <a:bodyPr>
            <a:normAutofit fontScale="90000"/>
          </a:bodyPr>
          <a:lstStyle/>
          <a:p>
            <a:r>
              <a:rPr lang="da-DK" sz="3600" dirty="0"/>
              <a:t>Ressourceblomst – forudsætningsanalyse/gift og gødning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71216AEE-17B3-5EDF-186E-CADA0B9E25F4}"/>
              </a:ext>
            </a:extLst>
          </p:cNvPr>
          <p:cNvSpPr/>
          <p:nvPr/>
        </p:nvSpPr>
        <p:spPr>
          <a:xfrm rot="19512429">
            <a:off x="5889205" y="1890095"/>
            <a:ext cx="1032185" cy="119247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a-DK" sz="1200" dirty="0"/>
              <a:t>2. </a:t>
            </a:r>
          </a:p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0D55D328-0B53-8AE8-6A4D-70035730C95A}"/>
              </a:ext>
            </a:extLst>
          </p:cNvPr>
          <p:cNvSpPr/>
          <p:nvPr/>
        </p:nvSpPr>
        <p:spPr>
          <a:xfrm rot="13019756" flipH="1" flipV="1">
            <a:off x="6956063" y="1884017"/>
            <a:ext cx="1022436" cy="1138443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 dirty="0">
              <a:ln>
                <a:solidFill>
                  <a:srgbClr val="0070C0"/>
                </a:solidFill>
              </a:ln>
            </a:endParaRPr>
          </a:p>
          <a:p>
            <a:pPr algn="ctr"/>
            <a:endParaRPr lang="da-DK" dirty="0">
              <a:ln>
                <a:solidFill>
                  <a:srgbClr val="0070C0"/>
                </a:solidFill>
              </a:ln>
            </a:endParaRPr>
          </a:p>
          <a:p>
            <a:pPr algn="ctr"/>
            <a:endParaRPr lang="da-DK" dirty="0">
              <a:ln>
                <a:solidFill>
                  <a:srgbClr val="0070C0"/>
                </a:solidFill>
              </a:ln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365F0F-3C54-EDB0-F753-883D70891A23}"/>
              </a:ext>
            </a:extLst>
          </p:cNvPr>
          <p:cNvSpPr/>
          <p:nvPr/>
        </p:nvSpPr>
        <p:spPr>
          <a:xfrm rot="21022976">
            <a:off x="5452691" y="3002283"/>
            <a:ext cx="1286619" cy="90447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26CB5328-5805-A3B3-E28B-41BB29896C45}"/>
              </a:ext>
            </a:extLst>
          </p:cNvPr>
          <p:cNvSpPr/>
          <p:nvPr/>
        </p:nvSpPr>
        <p:spPr>
          <a:xfrm>
            <a:off x="6492701" y="3366360"/>
            <a:ext cx="966038" cy="1238207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B88A38F4-6AD3-37A9-3F2C-F079D69F48FE}"/>
              </a:ext>
            </a:extLst>
          </p:cNvPr>
          <p:cNvSpPr/>
          <p:nvPr/>
        </p:nvSpPr>
        <p:spPr>
          <a:xfrm rot="411862">
            <a:off x="7153129" y="2924022"/>
            <a:ext cx="1150034" cy="862353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21D9DF2-B4A5-2B77-7C31-9F26D0011B9B}"/>
              </a:ext>
            </a:extLst>
          </p:cNvPr>
          <p:cNvSpPr/>
          <p:nvPr/>
        </p:nvSpPr>
        <p:spPr>
          <a:xfrm rot="10800000" flipH="1" flipV="1">
            <a:off x="6635143" y="2737247"/>
            <a:ext cx="605573" cy="63781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a-DK" sz="1200" dirty="0"/>
              <a:t>1.</a:t>
            </a:r>
          </a:p>
          <a:p>
            <a:endParaRPr lang="da-DK" sz="1200" dirty="0"/>
          </a:p>
          <a:p>
            <a:pPr algn="ctr"/>
            <a:endParaRPr lang="da-DK" sz="1400" dirty="0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608DB75-3789-EEAE-F407-6790C43F467D}"/>
              </a:ext>
            </a:extLst>
          </p:cNvPr>
          <p:cNvSpPr/>
          <p:nvPr/>
        </p:nvSpPr>
        <p:spPr>
          <a:xfrm>
            <a:off x="5886178" y="4628279"/>
            <a:ext cx="2257209" cy="9355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bg1"/>
              </a:solidFill>
            </a:endParaRP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A7294780-FFB8-0048-6FC0-9FFE740A15CC}"/>
              </a:ext>
            </a:extLst>
          </p:cNvPr>
          <p:cNvSpPr/>
          <p:nvPr/>
        </p:nvSpPr>
        <p:spPr>
          <a:xfrm>
            <a:off x="8310583" y="2454085"/>
            <a:ext cx="1291399" cy="18245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3648C149-EAEA-9E81-A71D-CA0D6D599567}"/>
              </a:ext>
            </a:extLst>
          </p:cNvPr>
          <p:cNvSpPr/>
          <p:nvPr/>
        </p:nvSpPr>
        <p:spPr>
          <a:xfrm>
            <a:off x="4192698" y="2501812"/>
            <a:ext cx="1241742" cy="18245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A19757F2-DFF2-ECE7-53F9-8F464D988925}"/>
              </a:ext>
            </a:extLst>
          </p:cNvPr>
          <p:cNvSpPr/>
          <p:nvPr/>
        </p:nvSpPr>
        <p:spPr>
          <a:xfrm>
            <a:off x="7313426" y="989623"/>
            <a:ext cx="1900713" cy="8999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a-DK" sz="1400" dirty="0">
              <a:solidFill>
                <a:schemeClr val="tx1"/>
              </a:solidFill>
            </a:endParaRPr>
          </a:p>
          <a:p>
            <a:endParaRPr lang="da-DK" sz="1400" dirty="0">
              <a:solidFill>
                <a:schemeClr val="tx1"/>
              </a:solidFill>
            </a:endParaRPr>
          </a:p>
          <a:p>
            <a:endParaRPr lang="da-DK" sz="1400" dirty="0">
              <a:solidFill>
                <a:schemeClr val="tx1"/>
              </a:solidFill>
            </a:endParaRPr>
          </a:p>
          <a:p>
            <a:pPr algn="ctr"/>
            <a:r>
              <a:rPr lang="da-DK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408C8589-B88C-693C-DD78-E878A0CE94E1}"/>
              </a:ext>
            </a:extLst>
          </p:cNvPr>
          <p:cNvSpPr/>
          <p:nvPr/>
        </p:nvSpPr>
        <p:spPr>
          <a:xfrm>
            <a:off x="4631302" y="995706"/>
            <a:ext cx="1900713" cy="8999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1200" dirty="0">
                <a:solidFill>
                  <a:schemeClr val="tx1"/>
                </a:solidFill>
              </a:rPr>
              <a:t>3.</a:t>
            </a:r>
          </a:p>
          <a:p>
            <a:pPr algn="ctr"/>
            <a:endParaRPr lang="da-DK" sz="1200" dirty="0">
              <a:solidFill>
                <a:schemeClr val="tx1"/>
              </a:solidFill>
            </a:endParaRPr>
          </a:p>
          <a:p>
            <a:pPr algn="ctr"/>
            <a:endParaRPr lang="da-DK" sz="1200" dirty="0">
              <a:solidFill>
                <a:schemeClr val="tx1"/>
              </a:solidFill>
            </a:endParaRPr>
          </a:p>
          <a:p>
            <a:pPr algn="ctr"/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CF8720F8-62F4-A480-85D6-A6DFF6BAB0EF}"/>
              </a:ext>
            </a:extLst>
          </p:cNvPr>
          <p:cNvSpPr/>
          <p:nvPr/>
        </p:nvSpPr>
        <p:spPr>
          <a:xfrm>
            <a:off x="5886178" y="5769966"/>
            <a:ext cx="2257208" cy="90446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3E2F28BD-D263-E0B8-AEE8-5AB808CF986F}"/>
              </a:ext>
            </a:extLst>
          </p:cNvPr>
          <p:cNvSpPr/>
          <p:nvPr/>
        </p:nvSpPr>
        <p:spPr>
          <a:xfrm>
            <a:off x="9810221" y="2454085"/>
            <a:ext cx="1475913" cy="182454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B35456DA-30F0-D16D-0F54-78E23BFFD775}"/>
              </a:ext>
            </a:extLst>
          </p:cNvPr>
          <p:cNvSpPr/>
          <p:nvPr/>
        </p:nvSpPr>
        <p:spPr>
          <a:xfrm>
            <a:off x="2682277" y="2501811"/>
            <a:ext cx="1302182" cy="182454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4925BBFD-A7E6-D83A-EF68-A75EC7167F16}"/>
              </a:ext>
            </a:extLst>
          </p:cNvPr>
          <p:cNvSpPr/>
          <p:nvPr/>
        </p:nvSpPr>
        <p:spPr>
          <a:xfrm>
            <a:off x="2592024" y="977452"/>
            <a:ext cx="1867996" cy="92337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1200" dirty="0">
                <a:solidFill>
                  <a:schemeClr val="tx1"/>
                </a:solidFill>
              </a:rPr>
              <a:t>4.</a:t>
            </a:r>
          </a:p>
          <a:p>
            <a:pPr algn="ctr"/>
            <a:endParaRPr lang="da-DK" sz="1200" dirty="0">
              <a:solidFill>
                <a:schemeClr val="tx1"/>
              </a:solidFill>
            </a:endParaRPr>
          </a:p>
          <a:p>
            <a:pPr algn="ctr"/>
            <a:endParaRPr lang="da-DK" sz="1200" dirty="0">
              <a:solidFill>
                <a:schemeClr val="tx1"/>
              </a:solidFill>
            </a:endParaRPr>
          </a:p>
          <a:p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6A58B963-97CA-EF9A-805D-3548049D1351}"/>
              </a:ext>
            </a:extLst>
          </p:cNvPr>
          <p:cNvSpPr/>
          <p:nvPr/>
        </p:nvSpPr>
        <p:spPr>
          <a:xfrm>
            <a:off x="9385421" y="977452"/>
            <a:ext cx="1900713" cy="91043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a-DK" sz="1400" dirty="0">
              <a:solidFill>
                <a:schemeClr val="tx1"/>
              </a:solidFill>
            </a:endParaRPr>
          </a:p>
          <a:p>
            <a:endParaRPr lang="da-DK" sz="1400" dirty="0">
              <a:solidFill>
                <a:schemeClr val="tx1"/>
              </a:solidFill>
            </a:endParaRPr>
          </a:p>
          <a:p>
            <a:endParaRPr lang="da-DK" sz="1400" dirty="0">
              <a:solidFill>
                <a:schemeClr val="tx1"/>
              </a:solidFill>
            </a:endParaRPr>
          </a:p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C034A2E1-DDDF-F640-1231-6C79B2D26850}"/>
              </a:ext>
            </a:extLst>
          </p:cNvPr>
          <p:cNvSpPr txBox="1"/>
          <p:nvPr/>
        </p:nvSpPr>
        <p:spPr>
          <a:xfrm flipH="1">
            <a:off x="364134" y="977452"/>
            <a:ext cx="14055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/>
              <a:t>Navn &amp; dato:</a:t>
            </a:r>
          </a:p>
          <a:p>
            <a:endParaRPr lang="da-DK" sz="1000" dirty="0"/>
          </a:p>
          <a:p>
            <a:r>
              <a:rPr lang="da-DK" sz="1000" dirty="0"/>
              <a:t>Udfyldt af: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D50C92DC-EF37-F996-C9EF-59F13A9D82F3}"/>
              </a:ext>
            </a:extLst>
          </p:cNvPr>
          <p:cNvSpPr txBox="1"/>
          <p:nvPr/>
        </p:nvSpPr>
        <p:spPr>
          <a:xfrm>
            <a:off x="364134" y="5661878"/>
            <a:ext cx="35446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1: Bestemt situation eller generelt</a:t>
            </a:r>
          </a:p>
          <a:p>
            <a:r>
              <a:rPr lang="da-DK" sz="1200" dirty="0"/>
              <a:t>2: Ressourcen</a:t>
            </a:r>
          </a:p>
          <a:p>
            <a:r>
              <a:rPr lang="da-DK" sz="1200" dirty="0"/>
              <a:t>3: ”Beviset” </a:t>
            </a:r>
          </a:p>
          <a:p>
            <a:r>
              <a:rPr lang="da-DK" sz="1200" dirty="0"/>
              <a:t>4: Forudsætninger for personens ressourcer – hvad fremmer og hæmmer ressourcen kommer til udtryk </a:t>
            </a:r>
          </a:p>
        </p:txBody>
      </p:sp>
      <p:sp>
        <p:nvSpPr>
          <p:cNvPr id="24" name="Pil: højre 23">
            <a:extLst>
              <a:ext uri="{FF2B5EF4-FFF2-40B4-BE49-F238E27FC236}">
                <a16:creationId xmlns:a16="http://schemas.microsoft.com/office/drawing/2014/main" id="{2FACD3C8-484B-600C-BB97-A6DA8B3F59E8}"/>
              </a:ext>
            </a:extLst>
          </p:cNvPr>
          <p:cNvSpPr/>
          <p:nvPr/>
        </p:nvSpPr>
        <p:spPr>
          <a:xfrm>
            <a:off x="4330840" y="1426866"/>
            <a:ext cx="300462" cy="104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5" name="Pil: højre 24">
            <a:extLst>
              <a:ext uri="{FF2B5EF4-FFF2-40B4-BE49-F238E27FC236}">
                <a16:creationId xmlns:a16="http://schemas.microsoft.com/office/drawing/2014/main" id="{9348FA31-24D7-A677-3697-044C60708D7F}"/>
              </a:ext>
            </a:extLst>
          </p:cNvPr>
          <p:cNvSpPr/>
          <p:nvPr/>
        </p:nvSpPr>
        <p:spPr>
          <a:xfrm rot="10800000">
            <a:off x="9214139" y="1426866"/>
            <a:ext cx="272026" cy="104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6" name="Pil: højre 25">
            <a:extLst>
              <a:ext uri="{FF2B5EF4-FFF2-40B4-BE49-F238E27FC236}">
                <a16:creationId xmlns:a16="http://schemas.microsoft.com/office/drawing/2014/main" id="{12807AF1-A31F-8EB2-BBD6-7FFF4A973A27}"/>
              </a:ext>
            </a:extLst>
          </p:cNvPr>
          <p:cNvSpPr/>
          <p:nvPr/>
        </p:nvSpPr>
        <p:spPr>
          <a:xfrm>
            <a:off x="3908809" y="3270464"/>
            <a:ext cx="283889" cy="1176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8" name="Pil: højre 27">
            <a:extLst>
              <a:ext uri="{FF2B5EF4-FFF2-40B4-BE49-F238E27FC236}">
                <a16:creationId xmlns:a16="http://schemas.microsoft.com/office/drawing/2014/main" id="{4F00B171-8B26-8D46-F301-7AA876AF512B}"/>
              </a:ext>
            </a:extLst>
          </p:cNvPr>
          <p:cNvSpPr/>
          <p:nvPr/>
        </p:nvSpPr>
        <p:spPr>
          <a:xfrm rot="16200000">
            <a:off x="6896286" y="5658804"/>
            <a:ext cx="288868" cy="1299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9" name="Pil: højre 28">
            <a:extLst>
              <a:ext uri="{FF2B5EF4-FFF2-40B4-BE49-F238E27FC236}">
                <a16:creationId xmlns:a16="http://schemas.microsoft.com/office/drawing/2014/main" id="{8B0FB813-6475-2A56-FBB8-012FF9C46E51}"/>
              </a:ext>
            </a:extLst>
          </p:cNvPr>
          <p:cNvSpPr/>
          <p:nvPr/>
        </p:nvSpPr>
        <p:spPr>
          <a:xfrm flipH="1">
            <a:off x="9601982" y="3355259"/>
            <a:ext cx="311499" cy="1176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27" name="Picture 26" descr="Logo, company name&#10;&#10;Description automatically generated">
            <a:extLst>
              <a:ext uri="{FF2B5EF4-FFF2-40B4-BE49-F238E27FC236}">
                <a16:creationId xmlns:a16="http://schemas.microsoft.com/office/drawing/2014/main" id="{2DDC8EAD-2986-8506-3620-F4034FBD5A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2653" y="123197"/>
            <a:ext cx="1705213" cy="65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614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52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Ressourceblomst – forudsætningsanalyse/gift og gødning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Helle S. Christensen</dc:creator>
  <cp:lastModifiedBy>Betina Lundsby</cp:lastModifiedBy>
  <cp:revision>5</cp:revision>
  <dcterms:created xsi:type="dcterms:W3CDTF">2023-01-11T09:22:05Z</dcterms:created>
  <dcterms:modified xsi:type="dcterms:W3CDTF">2023-01-12T20:12:52Z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-1787466121</vt:i4>
  </property>
  <property fmtid="{D5CDD505-2E9C-101B-9397-08002B2CF9AE}" pid="3" name="_NewReviewCycle">
    <vt:lpwstr/>
  </property>
  <property fmtid="{D5CDD505-2E9C-101B-9397-08002B2CF9AE}" pid="4" name="_EmailSubject">
    <vt:lpwstr>Mosaikken - ressourceblomst </vt:lpwstr>
  </property>
  <property fmtid="{D5CDD505-2E9C-101B-9397-08002B2CF9AE}" pid="5" name="_AuthorEmail">
    <vt:lpwstr>HSC@morsoe.dk</vt:lpwstr>
  </property>
  <property fmtid="{D5CDD505-2E9C-101B-9397-08002B2CF9AE}" pid="6" name="_AuthorEmailDisplayName">
    <vt:lpwstr>Helle S. Christensen</vt:lpwstr>
  </property>
</Properties>
</file>